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 J Sumell" userId="b91707bd-d6a3-44a1-a04d-a9df81fdfd36" providerId="ADAL" clId="{21FD1E30-F3B2-4F5C-9701-D7D3C2C76B51}"/>
    <pc:docChg chg="modSld sldOrd">
      <pc:chgData name="Albert J Sumell" userId="b91707bd-d6a3-44a1-a04d-a9df81fdfd36" providerId="ADAL" clId="{21FD1E30-F3B2-4F5C-9701-D7D3C2C76B51}" dt="2021-11-03T20:24:46.775" v="0"/>
      <pc:docMkLst>
        <pc:docMk/>
      </pc:docMkLst>
      <pc:sldChg chg="ord">
        <pc:chgData name="Albert J Sumell" userId="b91707bd-d6a3-44a1-a04d-a9df81fdfd36" providerId="ADAL" clId="{21FD1E30-F3B2-4F5C-9701-D7D3C2C76B51}" dt="2021-11-03T20:24:46.775" v="0"/>
        <pc:sldMkLst>
          <pc:docMk/>
          <pc:sldMk cId="241691473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A8E0F-143F-42AB-A9BF-46CF60A619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93C4D-B6F7-4183-964C-9D31562BD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BE273-DFA6-4625-8846-CE2A37B57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940BD-6319-445C-9398-0F13DDD9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375CE-804A-420B-9B32-2785EF0BA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4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6F53-0156-4114-9B2C-777CBDE64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62F5AF-8FD0-4273-971E-5CAA77009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3D869-9263-45FA-86F6-27991A76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52713-EECE-45A6-94F3-FB64FBBEE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B60C5-9243-4625-98F7-79C466302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2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3F923A-C0D3-405E-9004-B899460EC0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E2AAAB-C4C1-420D-A968-AEAAD6B34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137C6-2E7E-450E-849F-1F29DF880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C6A62-3A40-46D8-9CCA-10E82770F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C30DF-2E17-4D6E-AA15-0102336A5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1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A273C-46E6-415D-81D2-0BDF37147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7E203-FABA-4D29-9EF8-D30BE2246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66426-D698-4081-B550-C45129719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5FF8B-9E66-4AC7-8E0B-020B8D03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88351-9673-48A2-AC69-EA8C0DE7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0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EB53E-BFC6-4478-8C0C-C8B9B3AF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858E3E-16A3-42C8-A571-A36C4DCF4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93D6F-D21D-4EEA-BD54-8DA851D7B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CC877-DA72-4C39-8EDD-C6F711688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3EE6-DD2A-49FA-B872-AEE406436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0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22101-F7EA-4E6C-9E8B-69F057E8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21628-FA7E-4C3E-A8E2-55A211199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41606-A713-4CC9-8FC1-AB4BB73E89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5D0AE-0E1D-49E0-91ED-BE6A51EC4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40041-FFE8-4292-BA55-4205D8421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C8B3F2-CB64-4A34-9173-DD339CB57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2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C10B5-60DF-43D2-BF5D-BA9CA95F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F933D-48E7-4356-906D-CA79F68D4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2244F-5A83-4D0C-BA54-54C36EFC3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73897A-627C-49FD-94CD-F2B4078DD4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7D31E3-4673-4046-A7F9-72F7D456D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492A98-4181-41E9-9C7F-DEFEFCA21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602785-2378-4D2E-B562-5E8EBC7D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657EA2-8BE0-42CB-A564-21C799B2A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5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6D972-33F7-4908-B201-98470F90F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3737E1-7D72-410A-80AF-347132B44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B96E58-9786-4257-82F4-968095763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CE8D41-3A86-473C-991B-A08CAAE61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8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B59F7B-2388-46EF-BC3F-5D75320E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B22673-B0ED-4EE9-A5FD-1AB392E2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09A94-E2ED-423E-BA25-F01DBA32C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1A39A-CC8D-4EC7-B59D-7567DB0C2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FD0B0-69C6-4325-AABE-89524948A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0F576-4C6E-4CD4-A349-21364EC0FC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B4B9D-EFC6-4D4D-9293-7268C3A5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19A31-5186-4273-8036-D1E0533B9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F852E-E77E-4E68-AB7D-63CE65303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7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48FF1-7D87-4DB8-83A8-137B51331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823E5B-ADDF-4B99-806D-4F424A48C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F2EDA-8967-4F60-ADFC-7F79C1853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AA718-328F-471B-8C81-012F4DF94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D00B24-5FA0-4BB5-BD36-363A4E449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A6CE5-7D91-4BF4-8866-B835B406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9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15C9AA-1A76-4132-98E5-2D8FFC1D0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49ECD-F3D2-4717-9837-8C81F718B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9870F-1176-4D14-95AC-824B60F595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4BE63-1862-4656-9ECA-4D7487AC8F51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CC8A4-0E01-4DD5-9E1D-845F313EA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F1F5A-DEC9-444F-A364-7FE791DF5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0AEC-FC09-49FF-A082-344A8EB91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119C95E-A9B0-452D-A359-2B174C9F1D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5835"/>
            <a:ext cx="6561791" cy="3993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ABE81C-ECD7-4F35-AC64-FDFA54928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822" y="0"/>
            <a:ext cx="523579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1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928966-FBA0-4B16-9C40-52528A1D1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67" y="81792"/>
            <a:ext cx="3583297" cy="6560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1D5304-5078-410B-A337-C69BCFF21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264" y="81793"/>
            <a:ext cx="3583297" cy="38610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8CEADC-8131-4A74-8B02-63B02B7A4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357" y="81792"/>
            <a:ext cx="3913218" cy="3861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E5ECFC-1195-4B25-96EA-8EFE06D037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644" y="3864180"/>
            <a:ext cx="5067057" cy="299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92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C197DD-B6D3-439F-BA81-67AD700B6E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120" y="105882"/>
            <a:ext cx="6221063" cy="30148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5E816D-F4A3-40F9-A573-F4544EF84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183" y="105882"/>
            <a:ext cx="4419721" cy="66462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473E81-B389-49C0-A8ED-AA5882262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5465" y="2978093"/>
            <a:ext cx="2851978" cy="377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67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61BEA16AD6D945B8DA45BB2ADD7DE2" ma:contentTypeVersion="13" ma:contentTypeDescription="Create a new document." ma:contentTypeScope="" ma:versionID="9fefa2fadc8e5a246ce3498416f3453f">
  <xsd:schema xmlns:xsd="http://www.w3.org/2001/XMLSchema" xmlns:xs="http://www.w3.org/2001/XMLSchema" xmlns:p="http://schemas.microsoft.com/office/2006/metadata/properties" xmlns:ns3="78f2cd39-2627-4bc0-b74c-cc8d7db39831" xmlns:ns4="46fa9c9f-fda4-491b-85b4-963ba3579ba1" targetNamespace="http://schemas.microsoft.com/office/2006/metadata/properties" ma:root="true" ma:fieldsID="8072910124d4ad834045cc121b233c09" ns3:_="" ns4:_="">
    <xsd:import namespace="78f2cd39-2627-4bc0-b74c-cc8d7db39831"/>
    <xsd:import namespace="46fa9c9f-fda4-491b-85b4-963ba3579ba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f2cd39-2627-4bc0-b74c-cc8d7db398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a9c9f-fda4-491b-85b4-963ba3579ba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D22E82-449B-4E2D-803A-E9749A16B136}">
  <ds:schemaRefs>
    <ds:schemaRef ds:uri="http://purl.org/dc/terms/"/>
    <ds:schemaRef ds:uri="http://schemas.openxmlformats.org/package/2006/metadata/core-properties"/>
    <ds:schemaRef ds:uri="46fa9c9f-fda4-491b-85b4-963ba3579ba1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78f2cd39-2627-4bc0-b74c-cc8d7db3983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C5205A-B45F-4097-9436-E5CBF81E3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97192-492C-4AC1-8A23-82908A511F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f2cd39-2627-4bc0-b74c-cc8d7db39831"/>
    <ds:schemaRef ds:uri="46fa9c9f-fda4-491b-85b4-963ba3579b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 J Sumell</dc:creator>
  <cp:lastModifiedBy>Albert J Sumell</cp:lastModifiedBy>
  <cp:revision>2</cp:revision>
  <dcterms:created xsi:type="dcterms:W3CDTF">2021-11-02T20:43:19Z</dcterms:created>
  <dcterms:modified xsi:type="dcterms:W3CDTF">2021-11-03T20:24:49Z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0x010100FA61BEA16AD6D945B8DA45BB2ADD7DE2</vt:lpwstr>
  </property>
</Properties>
</file>